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6" r:id="rId4"/>
    <p:sldId id="265" r:id="rId5"/>
    <p:sldId id="269" r:id="rId6"/>
    <p:sldId id="268" r:id="rId7"/>
    <p:sldId id="285" r:id="rId8"/>
    <p:sldId id="286" r:id="rId9"/>
    <p:sldId id="284" r:id="rId10"/>
    <p:sldId id="270" r:id="rId11"/>
    <p:sldId id="271" r:id="rId12"/>
    <p:sldId id="272" r:id="rId13"/>
    <p:sldId id="273" r:id="rId14"/>
    <p:sldId id="274" r:id="rId15"/>
    <p:sldId id="287" r:id="rId16"/>
    <p:sldId id="276" r:id="rId17"/>
    <p:sldId id="277" r:id="rId18"/>
    <p:sldId id="278" r:id="rId19"/>
    <p:sldId id="279" r:id="rId20"/>
    <p:sldId id="280" r:id="rId21"/>
    <p:sldId id="281" r:id="rId22"/>
    <p:sldId id="282" r:id="rId23"/>
  </p:sldIdLst>
  <p:sldSz cx="9144000" cy="5143500" type="screen16x9"/>
  <p:notesSz cx="6858000" cy="9144000"/>
  <p:embeddedFontLst>
    <p:embeddedFont>
      <p:font typeface="나눔고딕" panose="020B0600000101010101" charset="-127"/>
      <p:regular r:id="rId25"/>
      <p:bold r:id="rId26"/>
    </p:embeddedFont>
    <p:embeddedFont>
      <p:font typeface="Bell MT" panose="02020503060305020303" pitchFamily="18" charset="0"/>
      <p:regular r:id="rId27"/>
      <p:bold r:id="rId28"/>
      <p:italic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한컴 고딕" panose="02000500000000000000" pitchFamily="2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85"/>
            <p14:sldId id="286"/>
            <p14:sldId id="284"/>
            <p14:sldId id="270"/>
            <p14:sldId id="271"/>
            <p14:sldId id="272"/>
            <p14:sldId id="273"/>
            <p14:sldId id="274"/>
            <p14:sldId id="287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5F"/>
    <a:srgbClr val="366C5B"/>
    <a:srgbClr val="EDF6FD"/>
    <a:srgbClr val="E4F1FC"/>
    <a:srgbClr val="FFFFCC"/>
    <a:srgbClr val="FFFFD9"/>
    <a:srgbClr val="FF99CC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7" autoAdjust="0"/>
    <p:restoredTop sz="94660"/>
  </p:normalViewPr>
  <p:slideViewPr>
    <p:cSldViewPr>
      <p:cViewPr varScale="1">
        <p:scale>
          <a:sx n="107" d="100"/>
          <a:sy n="107" d="100"/>
        </p:scale>
        <p:origin x="62" y="19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022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C#, Python 3.7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 2018.4.9f1, Visual Studio 2015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 Engine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616281" y="1805700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6281" y="2122454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70287" y="2635303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VR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0287" y="3064154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0287" y="3470953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Vuforia</a:t>
            </a:r>
            <a:r>
              <a:rPr lang="en-US" altLang="ko-KR" sz="1500" dirty="0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60038" y="1112980"/>
            <a:ext cx="1908106" cy="454961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960377" y="903470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42476" y="1749292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553200" y="846093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7640" y="3269208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Vuforia</a:t>
            </a:r>
            <a:r>
              <a:rPr lang="en-US" altLang="ko-KR" b="1" dirty="0"/>
              <a:t> 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852045" y="3051015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39731" y="3897427"/>
            <a:ext cx="1783694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704513" y="1791295"/>
            <a:ext cx="1255864" cy="92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8964" y="2497984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98900" y="151290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704513" y="2717673"/>
            <a:ext cx="1147532" cy="123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613234" y="353348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69853" y="1915886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27376" y="3378954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02150" y="1034755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636191" y="152087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636191" y="1926525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78301" y="3002572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98537" y="3185548"/>
            <a:ext cx="1475688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Vufoira</a:t>
            </a:r>
            <a:r>
              <a:rPr lang="en-US" altLang="ko-KR" b="1" dirty="0"/>
              <a:t> DB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6561292" y="381640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이미지</a:t>
            </a:r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6048609" y="1585932"/>
            <a:ext cx="504591" cy="73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5" idx="5"/>
            <a:endCxn id="56" idx="2"/>
          </p:cNvCxnSpPr>
          <p:nvPr/>
        </p:nvCxnSpPr>
        <p:spPr>
          <a:xfrm>
            <a:off x="6030287" y="3737134"/>
            <a:ext cx="448014" cy="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80A569-15B9-4507-9F40-CBE09F4D59C9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AECAB79E-62CA-41FA-A77D-068A16472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8403A7-7965-49FC-8CEC-D2A63657303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AA5FFD-60D5-4A75-991C-C4926A18F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1198925"/>
            <a:ext cx="5616624" cy="26447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10C29-46FC-4720-AD4F-F5F8F6366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82" y="2283722"/>
            <a:ext cx="3711198" cy="16608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0F5F9-215E-4DD0-AF4D-15FD0BF38250}"/>
              </a:ext>
            </a:extLst>
          </p:cNvPr>
          <p:cNvSpPr/>
          <p:nvPr/>
        </p:nvSpPr>
        <p:spPr>
          <a:xfrm>
            <a:off x="2193310" y="4055126"/>
            <a:ext cx="5432693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이미지 타겟을 설정하고 유니티 환경에서 뷰포리아 엔진을 적용시켜 </a:t>
            </a:r>
            <a:endParaRPr lang="en-US" altLang="ko-KR" sz="1600" b="1" spc="-150">
              <a:solidFill>
                <a:srgbClr val="FFFF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식재료를</a:t>
            </a:r>
            <a:r>
              <a:rPr lang="en-US" altLang="ko-KR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인식할 때 필요한 기술</a:t>
            </a:r>
            <a:endParaRPr lang="ko-KR" altLang="en-US" sz="16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275558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딥러닝</a:t>
                      </a:r>
                      <a:r>
                        <a:rPr lang="ko-KR" altLang="en-US" sz="1400" dirty="0"/>
                        <a:t> 및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커뮤니티 구현</a:t>
                      </a:r>
                      <a:endParaRPr lang="ko-KR" altLang="en-US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및</a:t>
                      </a:r>
                      <a:r>
                        <a:rPr lang="en-US" altLang="ko-KR" sz="1400"/>
                        <a:t> MySQL, php </a:t>
                      </a:r>
                      <a:r>
                        <a:rPr lang="ko-KR" altLang="en-US" sz="1400"/>
                        <a:t>서버연동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Vuforia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</a:t>
                      </a:r>
                      <a:r>
                        <a:rPr lang="ko-KR" altLang="en-US" sz="1400" dirty="0"/>
                        <a:t> 사용자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↔서버 설계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Vuforia DB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사례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만개의 레시피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843457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93F130-EF3D-4943-A454-4517A0F23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79" y="1564272"/>
            <a:ext cx="376237" cy="37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346CBA-C8B0-4ADA-87D8-4EA95FB5A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20" y="2316525"/>
            <a:ext cx="376237" cy="376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2" y="3039624"/>
            <a:ext cx="376237" cy="3762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EE54C48-3F85-47A4-B32D-2C8644E3C4AB}"/>
              </a:ext>
            </a:extLst>
          </p:cNvPr>
          <p:cNvSpPr/>
          <p:nvPr/>
        </p:nvSpPr>
        <p:spPr>
          <a:xfrm>
            <a:off x="3419872" y="1465254"/>
            <a:ext cx="4289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통해 추출된 식재료를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인식하여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칼로리를 화면 위에 나타냄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7F5552-20BE-4866-B0B8-5FD0C6A52038}"/>
              </a:ext>
            </a:extLst>
          </p:cNvPr>
          <p:cNvSpPr/>
          <p:nvPr/>
        </p:nvSpPr>
        <p:spPr>
          <a:xfrm>
            <a:off x="3419872" y="2212257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인식된 식재료를 터치하면 해당 식재료로 만들 수 있는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요리와 레시피를 보여줌</a:t>
            </a:r>
            <a:endParaRPr lang="ko-KR" altLang="en-US" sz="1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22445" y="2935356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식재료들의 영양성분을 나타내주고 등록된 레시피의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개인 만족도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평점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제공함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009" y="3801553"/>
            <a:ext cx="376237" cy="37623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19872" y="3697285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어플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시작부분의 선호도 조사와 검색한 음식 간의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유사도를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측정하여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유사도가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짙은 음식 레시피 추천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7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807</Words>
  <Application>Microsoft Office PowerPoint</Application>
  <PresentationFormat>화면 슬라이드 쇼(16:9)</PresentationFormat>
  <Paragraphs>211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한컴 고딕</vt:lpstr>
      <vt:lpstr>Bell MT</vt:lpstr>
      <vt:lpstr>나눔고딕</vt:lpstr>
      <vt:lpstr>Arial</vt:lpstr>
      <vt:lpstr>Tahoma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 동준</cp:lastModifiedBy>
  <cp:revision>351</cp:revision>
  <dcterms:created xsi:type="dcterms:W3CDTF">2006-10-05T04:04:58Z</dcterms:created>
  <dcterms:modified xsi:type="dcterms:W3CDTF">2019-12-15T05:25:24Z</dcterms:modified>
</cp:coreProperties>
</file>